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6"/>
  </p:notesMasterIdLst>
  <p:handoutMasterIdLst>
    <p:handoutMasterId r:id="rId7"/>
  </p:handoutMasterIdLst>
  <p:sldIdLst>
    <p:sldId id="257" r:id="rId3"/>
    <p:sldId id="259" r:id="rId4"/>
    <p:sldId id="260" r:id="rId5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00" autoAdjust="0"/>
  </p:normalViewPr>
  <p:slideViewPr>
    <p:cSldViewPr>
      <p:cViewPr>
        <p:scale>
          <a:sx n="98" d="100"/>
          <a:sy n="98" d="100"/>
        </p:scale>
        <p:origin x="103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  <a:ea typeface="굴림" pitchFamily="50" charset="-127"/>
              </a:defRPr>
            </a:lvl1pPr>
          </a:lstStyle>
          <a:p>
            <a:fld id="{6DACAC21-D4DB-4240-B03C-58972FAB19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99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  <a:ea typeface="굴림" pitchFamily="50" charset="-127"/>
              </a:defRPr>
            </a:lvl1pPr>
          </a:lstStyle>
          <a:p>
            <a:fld id="{357F6CB8-4D47-4881-9B19-6F0A6DDA56F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6640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8EBF-9410-4986-BE61-80C0506914DA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922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5812-6472-4825-AD5A-6D5B7B8B830B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489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C640-18E1-474E-B0A7-D6BBE0123F72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9365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C39-E89B-49A7-9943-5514DE6014D4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269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17FD-4645-4582-9C2B-D4FE3F3E08BE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724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70F9-A0E6-42F4-8BF5-50ED6A10E67A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652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3A9B-4537-44CA-B60F-99CA6512D1C7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902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9920-A149-4EF9-95D6-62CCC4A78C90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025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FD81-98CF-4AFA-B1CA-8879C61CAF92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647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755B-9E7E-46B9-B49E-E5247011852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0742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BF97-EB4F-4E38-853C-594A77F8BDD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56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1C651-90EB-4B35-8F75-6AA8E729DAB9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055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1070951" y="260648"/>
            <a:ext cx="7848600" cy="720080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예수님 당시 이스라엘 지도</a:t>
            </a:r>
            <a:endParaRPr lang="ko-KR" altLang="en-US" sz="3600" dirty="0">
              <a:solidFill>
                <a:srgbClr val="00000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idx="1"/>
          </p:nvPr>
        </p:nvSpPr>
        <p:spPr>
          <a:xfrm>
            <a:off x="1066800" y="1196752"/>
            <a:ext cx="7315200" cy="5661248"/>
          </a:xfrm>
        </p:spPr>
        <p:txBody>
          <a:bodyPr/>
          <a:lstStyle/>
          <a:p>
            <a:pPr marL="457200" lvl="1" indent="0">
              <a:buNone/>
            </a:pPr>
            <a:endParaRPr lang="en-US" altLang="ko-KR" dirty="0">
              <a:ea typeface="굴림" pitchFamily="50" charset="-127"/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574037"/>
              </p:ext>
            </p:extLst>
          </p:nvPr>
        </p:nvGraphicFramePr>
        <p:xfrm>
          <a:off x="1058850" y="908720"/>
          <a:ext cx="7323150" cy="594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3" imgW="6666480" imgH="7485480" progId="Photoshop.Image.11">
                  <p:embed/>
                </p:oleObj>
              </mc:Choice>
              <mc:Fallback>
                <p:oleObj name="Image" r:id="rId3" imgW="6666480" imgH="748548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8850" y="908720"/>
                        <a:ext cx="7323150" cy="5949280"/>
                      </a:xfrm>
                      <a:prstGeom prst="rect">
                        <a:avLst/>
                      </a:prstGeom>
                      <a:ln w="117475" cmpd="dbl">
                        <a:solidFill>
                          <a:schemeClr val="bg1">
                            <a:alpha val="8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타원 3"/>
          <p:cNvSpPr/>
          <p:nvPr/>
        </p:nvSpPr>
        <p:spPr bwMode="auto">
          <a:xfrm>
            <a:off x="3491880" y="2060848"/>
            <a:ext cx="1944216" cy="172819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타원 4"/>
          <p:cNvSpPr/>
          <p:nvPr/>
        </p:nvSpPr>
        <p:spPr bwMode="auto">
          <a:xfrm>
            <a:off x="3203848" y="3284984"/>
            <a:ext cx="1944216" cy="1728192"/>
          </a:xfrm>
          <a:prstGeom prst="ellipse">
            <a:avLst/>
          </a:prstGeom>
          <a:noFill/>
          <a:ln w="15875" cap="flat" cmpd="sng" algn="ctr">
            <a:solidFill>
              <a:srgbClr val="FF0000">
                <a:alpha val="9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타원 5"/>
          <p:cNvSpPr/>
          <p:nvPr/>
        </p:nvSpPr>
        <p:spPr bwMode="auto">
          <a:xfrm>
            <a:off x="2843808" y="4941168"/>
            <a:ext cx="2088232" cy="172819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922114"/>
          </a:xfrm>
        </p:spPr>
        <p:txBody>
          <a:bodyPr/>
          <a:lstStyle/>
          <a:p>
            <a:r>
              <a:rPr lang="ko-KR" altLang="en-US" b="1" dirty="0" err="1" smtClean="0">
                <a:ea typeface="굴림" pitchFamily="50" charset="-127"/>
              </a:rPr>
              <a:t>갈릴리</a:t>
            </a:r>
            <a:r>
              <a:rPr lang="ko-KR" altLang="en-US" b="1" dirty="0" smtClean="0">
                <a:ea typeface="굴림" pitchFamily="50" charset="-127"/>
              </a:rPr>
              <a:t> </a:t>
            </a:r>
            <a:r>
              <a:rPr lang="en-US" altLang="ko-KR" b="1" dirty="0" smtClean="0">
                <a:ea typeface="굴림" pitchFamily="50" charset="-127"/>
              </a:rPr>
              <a:t>1</a:t>
            </a:r>
            <a:r>
              <a:rPr lang="ko-KR" altLang="en-US" b="1" dirty="0" err="1" smtClean="0">
                <a:ea typeface="굴림" pitchFamily="50" charset="-127"/>
              </a:rPr>
              <a:t>차사역</a:t>
            </a:r>
            <a:endParaRPr lang="ko-KR" altLang="en-US" b="1" dirty="0">
              <a:ea typeface="굴림" pitchFamily="50" charset="-127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altLang="ko-KR" dirty="0">
              <a:ea typeface="굴림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7" y="545294"/>
            <a:ext cx="8890000" cy="5911428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5436096" y="1916832"/>
            <a:ext cx="792088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2339752" y="2708920"/>
            <a:ext cx="864096" cy="7920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2051720" y="4725144"/>
            <a:ext cx="936104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5436096" y="1916832"/>
            <a:ext cx="792088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5508104" y="5085184"/>
            <a:ext cx="1008112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922114"/>
          </a:xfrm>
        </p:spPr>
        <p:txBody>
          <a:bodyPr/>
          <a:lstStyle/>
          <a:p>
            <a:r>
              <a:rPr lang="ko-KR" altLang="en-US" b="1" dirty="0" err="1" smtClean="0">
                <a:ea typeface="굴림" pitchFamily="50" charset="-127"/>
              </a:rPr>
              <a:t>갈릴리</a:t>
            </a:r>
            <a:r>
              <a:rPr lang="ko-KR" altLang="en-US" b="1" dirty="0" smtClean="0">
                <a:ea typeface="굴림" pitchFamily="50" charset="-127"/>
              </a:rPr>
              <a:t> </a:t>
            </a:r>
            <a:r>
              <a:rPr lang="en-US" altLang="ko-KR" b="1" dirty="0">
                <a:ea typeface="굴림" pitchFamily="50" charset="-127"/>
              </a:rPr>
              <a:t>2</a:t>
            </a:r>
            <a:r>
              <a:rPr lang="ko-KR" altLang="en-US" b="1" dirty="0" err="1" smtClean="0">
                <a:ea typeface="굴림" pitchFamily="50" charset="-127"/>
              </a:rPr>
              <a:t>차사역</a:t>
            </a:r>
            <a:endParaRPr lang="ko-KR" altLang="en-US" b="1" dirty="0">
              <a:ea typeface="굴림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8680"/>
            <a:ext cx="73152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BA80B59-E6CE-41C9-978D-A701C99A7B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10</Words>
  <Application>Microsoft Office PowerPoint</Application>
  <PresentationFormat>화면 슬라이드 쇼(4:3)</PresentationFormat>
  <Paragraphs>3</Paragraphs>
  <Slides>3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0" baseType="lpstr">
      <vt:lpstr>굴림</vt:lpstr>
      <vt:lpstr>맑은 고딕</vt:lpstr>
      <vt:lpstr>휴먼둥근헤드라인</vt:lpstr>
      <vt:lpstr>Arial</vt:lpstr>
      <vt:lpstr>Times New Roman</vt:lpstr>
      <vt:lpstr>Office 테마</vt:lpstr>
      <vt:lpstr>Adobe Photoshop Image</vt:lpstr>
      <vt:lpstr>예수님 당시 이스라엘 지도</vt:lpstr>
      <vt:lpstr>갈릴리 1차사역</vt:lpstr>
      <vt:lpstr>갈릴리 2차사역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복음서 강해</dc:title>
  <dc:subject/>
  <dc:creator>Im</dc:creator>
  <cp:keywords/>
  <dc:description/>
  <cp:lastModifiedBy>Im</cp:lastModifiedBy>
  <cp:revision>11</cp:revision>
  <dcterms:created xsi:type="dcterms:W3CDTF">2015-02-01T05:15:41Z</dcterms:created>
  <dcterms:modified xsi:type="dcterms:W3CDTF">2015-05-02T16:19:15Z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TC010184551042</vt:lpwstr>
  </property>
</Properties>
</file>